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64" r:id="rId1"/>
  </p:sldMasterIdLst>
  <p:notesMasterIdLst>
    <p:notesMasterId r:id="rId53"/>
  </p:notesMasterIdLst>
  <p:handoutMasterIdLst>
    <p:handoutMasterId r:id="rId54"/>
  </p:handoutMasterIdLst>
  <p:sldIdLst>
    <p:sldId id="256" r:id="rId2"/>
    <p:sldId id="543" r:id="rId3"/>
    <p:sldId id="397" r:id="rId4"/>
    <p:sldId id="544" r:id="rId5"/>
    <p:sldId id="545" r:id="rId6"/>
    <p:sldId id="546" r:id="rId7"/>
    <p:sldId id="547" r:id="rId8"/>
    <p:sldId id="548" r:id="rId9"/>
    <p:sldId id="549" r:id="rId10"/>
    <p:sldId id="550" r:id="rId11"/>
    <p:sldId id="553" r:id="rId12"/>
    <p:sldId id="554" r:id="rId13"/>
    <p:sldId id="555" r:id="rId14"/>
    <p:sldId id="556" r:id="rId15"/>
    <p:sldId id="557" r:id="rId16"/>
    <p:sldId id="558" r:id="rId17"/>
    <p:sldId id="559" r:id="rId18"/>
    <p:sldId id="560" r:id="rId19"/>
    <p:sldId id="561" r:id="rId20"/>
    <p:sldId id="562" r:id="rId21"/>
    <p:sldId id="563" r:id="rId22"/>
    <p:sldId id="564" r:id="rId23"/>
    <p:sldId id="565" r:id="rId24"/>
    <p:sldId id="566" r:id="rId25"/>
    <p:sldId id="567" r:id="rId26"/>
    <p:sldId id="568" r:id="rId27"/>
    <p:sldId id="569" r:id="rId28"/>
    <p:sldId id="570" r:id="rId29"/>
    <p:sldId id="571" r:id="rId30"/>
    <p:sldId id="572" r:id="rId31"/>
    <p:sldId id="573" r:id="rId32"/>
    <p:sldId id="574" r:id="rId33"/>
    <p:sldId id="575" r:id="rId34"/>
    <p:sldId id="576" r:id="rId35"/>
    <p:sldId id="577" r:id="rId36"/>
    <p:sldId id="578" r:id="rId37"/>
    <p:sldId id="580" r:id="rId38"/>
    <p:sldId id="581" r:id="rId39"/>
    <p:sldId id="582" r:id="rId40"/>
    <p:sldId id="583" r:id="rId41"/>
    <p:sldId id="584" r:id="rId42"/>
    <p:sldId id="585" r:id="rId43"/>
    <p:sldId id="587" r:id="rId44"/>
    <p:sldId id="588" r:id="rId45"/>
    <p:sldId id="589" r:id="rId46"/>
    <p:sldId id="590" r:id="rId47"/>
    <p:sldId id="591" r:id="rId48"/>
    <p:sldId id="592" r:id="rId49"/>
    <p:sldId id="593" r:id="rId50"/>
    <p:sldId id="594" r:id="rId51"/>
    <p:sldId id="595" r:id="rId52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1" autoAdjust="0"/>
    <p:restoredTop sz="95226" autoAdjust="0"/>
  </p:normalViewPr>
  <p:slideViewPr>
    <p:cSldViewPr>
      <p:cViewPr varScale="1">
        <p:scale>
          <a:sx n="68" d="100"/>
          <a:sy n="68" d="100"/>
        </p:scale>
        <p:origin x="72" y="18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6" d="100"/>
          <a:sy n="96" d="100"/>
        </p:scale>
        <p:origin x="368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customXml" Target="../customXml/item3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customXml" Target="../customXml/item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5D4F7E-F8E3-5B41-9FC6-3E83DC1BE5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59B2A8-DF2A-8B4D-A566-47016FCDBFB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VN"/>
          </a:p>
          <a:p>
            <a:pPr>
              <a:defRPr/>
            </a:pPr>
            <a:endParaRPr lang="en-US" alt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FBAA42-A680-5445-95BB-0D737FA81F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2ADA77-1854-354E-80C5-A54254BE43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6BAD8C67-9AEB-274C-8446-9F99FCD9B399}" type="slidenum">
              <a:rPr lang="en-US" altLang="en-VN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E3134C6-75DA-3A4A-91D2-F95E02B30F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8B3445-C887-2A40-98C2-20DE742F21A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9A22128-AC85-014A-ADB4-1AB0918C0A15}" type="datetimeFigureOut">
              <a:rPr lang="en-US" altLang="en-VN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E3E2D8B-A235-B84E-B486-1D5D545F82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8617F9D-7882-4B48-8413-14371250E5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24FFB-A537-CD40-A1FE-291C8E7FFC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F5B95-F452-314F-85F5-7F897FF3FB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8AA574A-0D60-A345-87B8-9060973A35EA}" type="slidenum">
              <a:rPr lang="en-US" altLang="en-VN"/>
              <a:pPr>
                <a:defRPr/>
              </a:pPr>
              <a:t>‹#›</a:t>
            </a:fld>
            <a:endParaRPr lang="en-US" altLang="en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>
            <a:extLst>
              <a:ext uri="{FF2B5EF4-FFF2-40B4-BE49-F238E27FC236}">
                <a16:creationId xmlns:a16="http://schemas.microsoft.com/office/drawing/2014/main" id="{B8521347-575F-C948-8FDE-C9C1FBA80D5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6" name="Notes Placeholder 2">
            <a:extLst>
              <a:ext uri="{FF2B5EF4-FFF2-40B4-BE49-F238E27FC236}">
                <a16:creationId xmlns:a16="http://schemas.microsoft.com/office/drawing/2014/main" id="{3990901F-A0DA-C240-9DC4-37816F3D351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VN" altLang="en-VN"/>
          </a:p>
        </p:txBody>
      </p:sp>
      <p:sp>
        <p:nvSpPr>
          <p:cNvPr id="16387" name="Slide Number Placeholder 3">
            <a:extLst>
              <a:ext uri="{FF2B5EF4-FFF2-40B4-BE49-F238E27FC236}">
                <a16:creationId xmlns:a16="http://schemas.microsoft.com/office/drawing/2014/main" id="{A09D8309-E155-E049-91F6-7914270A63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E7A7CB4-D073-5F42-98AC-A2CCF4D8ABF2}" type="slidenum">
              <a:rPr lang="en-US" altLang="en-VN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VN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EECE956-D546-5349-80CF-10DD826CC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1969532"/>
            <a:ext cx="7886700" cy="1571604"/>
          </a:xfrm>
          <a:prstGeom prst="rect">
            <a:avLst/>
          </a:prstGeom>
        </p:spPr>
        <p:txBody>
          <a:bodyPr anchor="b"/>
          <a:lstStyle>
            <a:lvl1pPr algn="ctr">
              <a:defRPr lang="en-US" sz="6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8473" y="3792560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en-US" sz="36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3CC5614B-355E-CF4C-B4AA-3F60F14CA36F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7DEF80D-E5FA-3D48-B9BE-069806C9ADAF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005131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BFD9780-9B12-FF4D-A530-092DCB5E8C66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BB8540D-2BF0-0040-8F23-1EB8E9E337A5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671909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F2DFA-8D2B-409C-A98A-45DF39949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AC9D13-708E-4BA2-B9A5-425DA79036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DF41FE-4FBD-D44C-8903-65DF82FA53E6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A0ACFE-4D07-4BCA-9996-D604978C2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476760-C94F-4D63-B64F-7DD2988E8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75D76A-1F82-4046-9A06-88B6AE580033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773700869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DFD38FF-4A62-CE48-B81F-7F87E85706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4607"/>
            <a:ext cx="7886700" cy="737960"/>
          </a:xfrm>
          <a:prstGeom prst="rect">
            <a:avLst/>
          </a:prstGeom>
        </p:spPr>
        <p:txBody>
          <a:bodyPr/>
          <a:lstStyle>
            <a:lvl1pPr>
              <a:defRPr lang="en-US" sz="3200" b="1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851592"/>
            <a:ext cx="7886700" cy="5174881"/>
          </a:xfrm>
          <a:prstGeom prst="rect">
            <a:avLst/>
          </a:prstGeom>
        </p:spPr>
        <p:txBody>
          <a:bodyPr/>
          <a:lstStyle>
            <a:lvl1pPr marL="401638" indent="-401638">
              <a:buClr>
                <a:srgbClr val="CE3B2A"/>
              </a:buClr>
              <a:buFont typeface="Wingdings" pitchFamily="2" charset="2"/>
              <a:buChar char="v"/>
              <a:tabLst/>
              <a:defRPr/>
            </a:lvl1pPr>
            <a:lvl2pPr marL="846138" indent="-268288">
              <a:buClr>
                <a:schemeClr val="tx1"/>
              </a:buClr>
              <a:buFont typeface="Wingdings" pitchFamily="2" charset="2"/>
              <a:buChar char="§"/>
              <a:tabLst/>
              <a:defRPr/>
            </a:lvl2pPr>
            <a:lvl3pPr marL="1341438" indent="-268288">
              <a:buClr>
                <a:srgbClr val="CE3B2A"/>
              </a:buClr>
              <a:tabLst/>
              <a:defRPr/>
            </a:lvl3pPr>
            <a:lvl4pPr marL="1651000" indent="-174625">
              <a:tabLst/>
              <a:defRPr/>
            </a:lvl4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AA7E66-F726-A440-85B7-7FAFDE20A583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2968452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4608"/>
            <a:ext cx="7886700" cy="736984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851592"/>
            <a:ext cx="3886200" cy="517488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851592"/>
            <a:ext cx="3886200" cy="517488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1829CF9-E40E-6A4D-AB27-EBFB12D95E19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4D5BD70-F083-5B4C-BA82-D2A9CDD00BC8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584092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36525"/>
            <a:ext cx="7886700" cy="715068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881060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704971"/>
            <a:ext cx="3868340" cy="43215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881060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704972"/>
            <a:ext cx="3887391" cy="43215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4C3F060D-134E-CA4E-9C06-7CEE2E341E32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83AD70D-33A1-0B4F-969C-A287FFEB0BC3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524705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36524"/>
            <a:ext cx="7886700" cy="716043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758D8E8-6C6D-6C4B-96F9-F36D806D0754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B57921F-F8D6-9941-8720-AA13DB9ABA40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052382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1E4260B-02B7-D243-B5C6-1C42093EB114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A3A7AB1-E8B2-3A48-90B0-21E5B6174EB5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837687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90F062A-45A4-A043-862D-A1FD48A83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489E2B-7048-B14A-B79B-D7D899BD0168}"/>
              </a:ext>
            </a:extLst>
          </p:cNvPr>
          <p:cNvSpPr txBox="1"/>
          <p:nvPr/>
        </p:nvSpPr>
        <p:spPr>
          <a:xfrm>
            <a:off x="432033" y="2290085"/>
            <a:ext cx="195882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en-US" sz="2800" b="1" i="0" u="none" strike="noStrike" dirty="0">
                <a:solidFill>
                  <a:srgbClr val="FFFFFF"/>
                </a:solidFill>
                <a:effectLst/>
                <a:latin typeface="Linh AvantGarde" panose="02000603030000020004"/>
              </a:rPr>
              <a:t>Thank you for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Linh AvantGarde" panose="02000603030000020004"/>
              </a:rPr>
              <a:t>​</a:t>
            </a:r>
            <a:r>
              <a:rPr lang="vi-VN" sz="2800" b="0" i="0" dirty="0">
                <a:solidFill>
                  <a:srgbClr val="000000"/>
                </a:solidFill>
                <a:effectLst/>
                <a:latin typeface="Linh AvantGarde" panose="02000603030000020004"/>
              </a:rPr>
              <a:t> </a:t>
            </a:r>
            <a:r>
              <a:rPr lang="en-US" sz="2800" b="1" i="0" u="none" strike="noStrike" dirty="0">
                <a:solidFill>
                  <a:srgbClr val="FFFFFF"/>
                </a:solidFill>
                <a:effectLst/>
                <a:latin typeface="Linh AvantGarde" panose="02000603030000020004"/>
              </a:rPr>
              <a:t>your attentions</a:t>
            </a:r>
            <a:r>
              <a:rPr lang="en-US" sz="2800" b="1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!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28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27407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36524"/>
            <a:ext cx="2949178" cy="1433513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36524"/>
            <a:ext cx="4629150" cy="588994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91953"/>
            <a:ext cx="2949178" cy="44345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11A2267-DD4D-A04E-A11B-F47D66E87EE0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9AC6BC9-B3DA-7046-9DF0-5C781925C82F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400202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83BC7F3-E4B9-4A44-AA71-39AC1CE2A7E7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CE6061-0ED2-BE4B-B161-48FCC8FA5B55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140817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579E2F2-00D9-FE49-AF38-5FEF9A6BB00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13633"/>
            <a:ext cx="7886700" cy="737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851591"/>
            <a:ext cx="7886700" cy="5174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3CDF41FE-4FBD-D44C-8903-65DF82FA53E6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675D76A-1F82-4046-9A06-88B6AE580033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  <p:grpSp>
        <p:nvGrpSpPr>
          <p:cNvPr id="8" name="Group 13">
            <a:extLst>
              <a:ext uri="{FF2B5EF4-FFF2-40B4-BE49-F238E27FC236}">
                <a16:creationId xmlns:a16="http://schemas.microsoft.com/office/drawing/2014/main" id="{0478AF84-EF57-894F-9B7C-C5F4B53D70A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76200" y="461963"/>
            <a:ext cx="482600" cy="376237"/>
            <a:chOff x="127000" y="427038"/>
            <a:chExt cx="1152525" cy="896937"/>
          </a:xfrm>
        </p:grpSpPr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C5B58CA9-7138-6F48-8BF3-CF247B5267F8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418924" y="427038"/>
              <a:ext cx="435987" cy="47306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kumimoji="1" lang="en-VN" altLang="en-VN" sz="2400">
                <a:latin typeface="Tahoma" panose="020B0604030504040204" pitchFamily="34" charset="0"/>
              </a:endParaRPr>
            </a:p>
          </p:txBody>
        </p:sp>
        <p:sp>
          <p:nvSpPr>
            <p:cNvPr id="10" name="Rectangle 3">
              <a:extLst>
                <a:ext uri="{FF2B5EF4-FFF2-40B4-BE49-F238E27FC236}">
                  <a16:creationId xmlns:a16="http://schemas.microsoft.com/office/drawing/2014/main" id="{D6BFFDDB-E9CB-A049-B8CA-DF7EDB10A801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801834" y="427038"/>
              <a:ext cx="326043" cy="473067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kumimoji="1" lang="en-VN" altLang="en-VN" sz="2400">
                <a:latin typeface="Tahoma" panose="020B0604030504040204" pitchFamily="34" charset="0"/>
              </a:endParaRPr>
            </a:p>
          </p:txBody>
        </p:sp>
        <p:sp>
          <p:nvSpPr>
            <p:cNvPr id="11" name="Rectangle 4">
              <a:extLst>
                <a:ext uri="{FF2B5EF4-FFF2-40B4-BE49-F238E27FC236}">
                  <a16:creationId xmlns:a16="http://schemas.microsoft.com/office/drawing/2014/main" id="{E992358D-29AB-0042-B1E7-7B6683F1A8EC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540242" y="850908"/>
              <a:ext cx="424614" cy="47306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kumimoji="1" lang="en-VN" altLang="en-VN" sz="2400">
                <a:latin typeface="Tahoma" panose="020B0604030504040204" pitchFamily="34" charset="0"/>
              </a:endParaRPr>
            </a:p>
          </p:txBody>
        </p:sp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703778AC-EFED-7149-A4EF-0B4BAC4B39F1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911780" y="850908"/>
              <a:ext cx="367745" cy="473067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kumimoji="1" lang="en-VN" altLang="en-VN" sz="2400">
                <a:latin typeface="Tahoma" panose="020B0604030504040204" pitchFamily="34" charset="0"/>
              </a:endParaRPr>
            </a:p>
          </p:txBody>
        </p:sp>
        <p:sp>
          <p:nvSpPr>
            <p:cNvPr id="13" name="Rectangle 6">
              <a:extLst>
                <a:ext uri="{FF2B5EF4-FFF2-40B4-BE49-F238E27FC236}">
                  <a16:creationId xmlns:a16="http://schemas.microsoft.com/office/drawing/2014/main" id="{28422C17-1B15-8846-A5AA-64F7E442060B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127000" y="775217"/>
              <a:ext cx="561098" cy="423870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kumimoji="1" lang="en-VN" altLang="en-VN" sz="2400">
                <a:latin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9086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5" r:id="rId1"/>
    <p:sldLayoutId id="2147484166" r:id="rId2"/>
    <p:sldLayoutId id="2147484167" r:id="rId3"/>
    <p:sldLayoutId id="2147484168" r:id="rId4"/>
    <p:sldLayoutId id="2147484169" r:id="rId5"/>
    <p:sldLayoutId id="2147484170" r:id="rId6"/>
    <p:sldLayoutId id="2147484171" r:id="rId7"/>
    <p:sldLayoutId id="2147484172" r:id="rId8"/>
    <p:sldLayoutId id="2147484173" r:id="rId9"/>
    <p:sldLayoutId id="2147484174" r:id="rId10"/>
    <p:sldLayoutId id="2147484175" r:id="rId11"/>
  </p:sldLayoutIdLst>
  <p:hf hdr="0" ftr="0" dt="0"/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altLang="zh-CN" sz="3200" b="1" kern="1200" dirty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01638" indent="-401638" algn="l" defTabSz="914400" rtl="0" eaLnBrk="1" latinLnBrk="0" hangingPunct="1">
        <a:lnSpc>
          <a:spcPct val="90000"/>
        </a:lnSpc>
        <a:spcBef>
          <a:spcPts val="1000"/>
        </a:spcBef>
        <a:buClr>
          <a:srgbClr val="CE3B29"/>
        </a:buClr>
        <a:buFont typeface="Wingdings" pitchFamily="2" charset="2"/>
        <a:buChar char="v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46138" indent="-268288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§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341438" indent="-268288" algn="l" defTabSz="914400" rtl="0" eaLnBrk="1" latinLnBrk="0" hangingPunct="1">
        <a:lnSpc>
          <a:spcPct val="90000"/>
        </a:lnSpc>
        <a:spcBef>
          <a:spcPts val="500"/>
        </a:spcBef>
        <a:buClr>
          <a:srgbClr val="CE3B29"/>
        </a:buClr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51000" indent="-1746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urceforge.net" TargetMode="External"/><Relationship Id="rId2" Type="http://schemas.openxmlformats.org/officeDocument/2006/relationships/hyperlink" Target="http://code.google.com/projecthosting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07C42F55-49FF-FA48-99CB-0FA11B351A4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38200" y="1762897"/>
            <a:ext cx="7886700" cy="1181122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en-VN" sz="4000" dirty="0" err="1"/>
              <a:t>Phát</a:t>
            </a:r>
            <a:r>
              <a:rPr lang="en-US" altLang="en-VN" sz="4000" dirty="0"/>
              <a:t> </a:t>
            </a:r>
            <a:r>
              <a:rPr lang="en-US" altLang="en-VN" sz="4000" dirty="0" err="1"/>
              <a:t>triển</a:t>
            </a:r>
            <a:r>
              <a:rPr lang="en-US" altLang="en-VN" sz="4000" dirty="0"/>
              <a:t> </a:t>
            </a:r>
            <a:r>
              <a:rPr lang="en-US" altLang="en-VN" sz="4000" dirty="0" err="1"/>
              <a:t>phần</a:t>
            </a:r>
            <a:r>
              <a:rPr lang="en-US" altLang="en-VN" sz="4000" dirty="0"/>
              <a:t> </a:t>
            </a:r>
            <a:r>
              <a:rPr lang="en-US" altLang="en-VN" sz="4000" dirty="0" err="1"/>
              <a:t>mềm</a:t>
            </a:r>
            <a:r>
              <a:rPr lang="en-US" altLang="en-VN" sz="4000" dirty="0"/>
              <a:t> ITSS</a:t>
            </a:r>
            <a:br>
              <a:rPr lang="en-US" altLang="en-VN" sz="4000" dirty="0"/>
            </a:br>
            <a:endParaRPr lang="en-US" altLang="en-VN" sz="4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D485A9-37A7-4392-BC3C-4590D4ECBDEE}"/>
              </a:ext>
            </a:extLst>
          </p:cNvPr>
          <p:cNvSpPr txBox="1">
            <a:spLocks noChangeArrowheads="1"/>
          </p:cNvSpPr>
          <p:nvPr/>
        </p:nvSpPr>
        <p:spPr>
          <a:xfrm>
            <a:off x="774123" y="2220957"/>
            <a:ext cx="7886700" cy="10556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altLang="zh-CN" sz="6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algn="l"/>
            <a:br>
              <a:rPr lang="en-US" altLang="en-VN" sz="4000" dirty="0"/>
            </a:br>
            <a:r>
              <a:rPr lang="en-US" altLang="en-VN" sz="4000" dirty="0" err="1"/>
              <a:t>Bài</a:t>
            </a:r>
            <a:r>
              <a:rPr lang="en-US" altLang="en-VN" sz="4000" dirty="0"/>
              <a:t> 1-2: </a:t>
            </a:r>
            <a:r>
              <a:rPr lang="en-US" altLang="en-VN" sz="4000" dirty="0" err="1"/>
              <a:t>Kiểm</a:t>
            </a:r>
            <a:r>
              <a:rPr lang="en-US" altLang="en-VN" sz="4000" dirty="0"/>
              <a:t> </a:t>
            </a:r>
            <a:r>
              <a:rPr lang="en-US" altLang="en-VN" sz="4000" dirty="0" err="1"/>
              <a:t>soát</a:t>
            </a:r>
            <a:r>
              <a:rPr lang="en-US" altLang="en-VN" sz="4000" dirty="0"/>
              <a:t> </a:t>
            </a:r>
            <a:r>
              <a:rPr lang="en-US" altLang="en-VN" sz="4000" dirty="0" err="1"/>
              <a:t>phiên</a:t>
            </a:r>
            <a:r>
              <a:rPr lang="en-US" altLang="en-VN" sz="4000" dirty="0"/>
              <a:t> </a:t>
            </a:r>
            <a:r>
              <a:rPr lang="en-US" altLang="en-VN" sz="4000" dirty="0" err="1"/>
              <a:t>bản</a:t>
            </a:r>
            <a:endParaRPr lang="en-US" altLang="en-VN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BAD07-657B-47CE-A5A6-C0EEF3A48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soát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52AF5-150B-4A37-AA46-9D2B90025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Hệ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thống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thường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gọi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hệ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thống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những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sau: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cũ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hơn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hơn)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mọi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thứ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(không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Yêu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cầu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nhận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xét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về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mọi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phép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"đăng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ký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"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"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tra"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để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biết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người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đang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nào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Hiển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thị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sự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biệt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giữa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2EAC23-1477-4922-8D14-3826B0A7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10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DA5469B-B122-4294-BE09-8C709575F8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862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86C55-16FA-43E3-BEF2-9DC23B0C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11</a:t>
            </a:fld>
            <a:endParaRPr lang="en-US" altLang="en-V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BB83FB0-F3BF-4B26-BB0D-190821E8A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latin typeface="Arial" charset="0"/>
                <a:cs typeface="Arial" charset="0"/>
              </a:rPr>
              <a:t>Nội</a:t>
            </a:r>
            <a:r>
              <a:rPr lang="en-US" dirty="0">
                <a:latin typeface="Arial" charset="0"/>
                <a:cs typeface="Arial" charset="0"/>
              </a:rPr>
              <a:t> dung</a:t>
            </a:r>
            <a:endParaRPr lang="en-US" dirty="0">
              <a:latin typeface="Arial" charset="0"/>
              <a:ea typeface="+mj-ea"/>
              <a:cs typeface="Arial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34E88B-29D9-44BF-97C8-2F2D2E6A8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/>
          <a:lstStyle/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Giới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thiệu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u="sng" dirty="0" err="1">
                <a:latin typeface="Verdana" charset="0"/>
                <a:cs typeface="Arial" charset="0"/>
              </a:rPr>
              <a:t>Mô</a:t>
            </a:r>
            <a:r>
              <a:rPr lang="en-US" u="sng" dirty="0">
                <a:latin typeface="Verdana" charset="0"/>
                <a:cs typeface="Arial" charset="0"/>
              </a:rPr>
              <a:t> </a:t>
            </a:r>
            <a:r>
              <a:rPr lang="en-US" u="sng" dirty="0" err="1">
                <a:latin typeface="Verdana" charset="0"/>
                <a:cs typeface="Arial" charset="0"/>
              </a:rPr>
              <a:t>hình</a:t>
            </a:r>
            <a:endParaRPr lang="en-US" u="sng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Từ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vựng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Công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cụ</a:t>
            </a:r>
            <a:endParaRPr lang="en-US" dirty="0">
              <a:latin typeface="Verdan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583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70807-4787-4AA5-AD39-85F08D9E7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50BC8-EEB5-4C17-9B0E-65E46702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vi-VN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A7BA42-606E-40C1-A374-13356F72D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12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AF235F2-92AE-49BA-AB76-47476AD3E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0679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230D64-D22D-442D-9D5A-6D0DACF96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13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E30302A-1F96-4F88-9696-138300C0EF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50185"/>
            <a:ext cx="6878486" cy="4668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2.1.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(1)</a:t>
            </a:r>
            <a:endParaRPr kumimoji="0" lang="vi-V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A0E264-7105-411C-BEC6-1B056EC9B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321" y="1183736"/>
            <a:ext cx="7287358" cy="449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84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16B81-E17C-4182-B387-252437A0A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2.1.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(2)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D0472-3AC7-46A2-8E2E-99A67AA4D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14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2B3A56-7EF0-4C25-A86A-8343CDA23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496" y="1432255"/>
            <a:ext cx="7281008" cy="434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9300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7DB75-3F8A-4AB3-BA2D-C49CD815B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2.1.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(3)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3947DD-A519-4489-9A43-CFD04FC29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15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0DB1C4-2232-42C4-B9B5-363A0399D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45315"/>
            <a:ext cx="7304454" cy="431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722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1B50-C46D-4885-9A6D-BEC4D5E5E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2.1.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(4)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DD959-0835-44C0-B193-2A28D90DE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16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099DD6-D2CA-4FE4-88CB-DCF4EA0C0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520360"/>
            <a:ext cx="7350369" cy="416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96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1CBEB-A260-4A81-BC5F-A89C0F362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2.1.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(5)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BB0825-8651-4F60-BACC-F1BCF3B01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17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A8F8F4-DC9D-45FA-BF30-52ACFB752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661" y="1371600"/>
            <a:ext cx="7252677" cy="421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980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03F23-C28E-49F6-B425-7FEB50BE1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.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1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(6)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53C850-F179-4053-AE6E-D45CB83AB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18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B0B49F-9974-4401-B8C7-D546B64C4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194987"/>
            <a:ext cx="82931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8133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D4F-B9D1-4A1C-8487-35CB562D5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.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1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(7)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E0FC98-1C9E-4AC1-991D-953D6A40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19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EFBB33-3B51-43C1-BF69-CBAC9269D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035050"/>
            <a:ext cx="83312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47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86C55-16FA-43E3-BEF2-9DC23B0C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</a:t>
            </a:fld>
            <a:endParaRPr lang="en-US" altLang="en-V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BB83FB0-F3BF-4B26-BB0D-190821E8A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latin typeface="Arial" charset="0"/>
                <a:cs typeface="Arial" charset="0"/>
              </a:rPr>
              <a:t>Nội</a:t>
            </a:r>
            <a:r>
              <a:rPr lang="en-US" dirty="0">
                <a:latin typeface="Arial" charset="0"/>
                <a:cs typeface="Arial" charset="0"/>
              </a:rPr>
              <a:t> dung</a:t>
            </a:r>
            <a:endParaRPr lang="en-US" dirty="0">
              <a:latin typeface="Arial" charset="0"/>
              <a:ea typeface="+mj-ea"/>
              <a:cs typeface="Arial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34E88B-29D9-44BF-97C8-2F2D2E6A8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/>
          <a:lstStyle/>
          <a:p>
            <a:pPr marL="514350" indent="-514350" eaLnBrk="1" hangingPunct="1">
              <a:buFont typeface="Wingdings" charset="0"/>
              <a:buAutoNum type="arabicPeriod"/>
            </a:pPr>
            <a:r>
              <a:rPr lang="en-US" u="sng" dirty="0" err="1">
                <a:latin typeface="Verdana" charset="0"/>
                <a:cs typeface="Arial" charset="0"/>
              </a:rPr>
              <a:t>Giới</a:t>
            </a:r>
            <a:r>
              <a:rPr lang="en-US" u="sng" dirty="0">
                <a:latin typeface="Verdana" charset="0"/>
                <a:cs typeface="Arial" charset="0"/>
              </a:rPr>
              <a:t> </a:t>
            </a:r>
            <a:r>
              <a:rPr lang="en-US" u="sng" dirty="0" err="1">
                <a:latin typeface="Verdana" charset="0"/>
                <a:cs typeface="Arial" charset="0"/>
              </a:rPr>
              <a:t>thiệu</a:t>
            </a:r>
            <a:endParaRPr lang="en-US" u="sng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Mô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hình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Từ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vựng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Công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cụ</a:t>
            </a:r>
            <a:endParaRPr lang="en-US" dirty="0">
              <a:latin typeface="Verdan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323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12D6D5-4D58-427D-B4A6-00238949A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20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13D7287-737B-4E07-8112-C9CD9F269A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50185"/>
            <a:ext cx="7626511" cy="4668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(1)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F9B7D8A-D8D7-4EEC-A77D-5FF560365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920813"/>
            <a:ext cx="7886700" cy="503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9937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05AD9-E2EF-4120-BE02-3F086AB9A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(2)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FCD15-AC34-4274-9E7C-6992CF868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C50D8-2445-4430-ACB7-E0AE94A11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21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630B10-950C-4CAD-B89C-4D8E76892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94" y="851592"/>
            <a:ext cx="79629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718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F8E4B-E069-4C93-88F3-0CF9E18EE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(3)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5DE82-3323-4950-8256-8AD6D9C83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B404E-7AE9-4C74-B4C9-28787319E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22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1E5998-547C-492F-985B-5E9D6160E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83" y="885459"/>
            <a:ext cx="79248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4077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61FA2-CF2B-4EEB-A957-581E3240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(4)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F6FF-9C8E-49ED-A798-0CC1BD005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23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1DE6A0-4723-4745-97F6-CD06C8AC25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989980"/>
            <a:ext cx="7886700" cy="489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474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E73A5-0C5C-43D3-B989-F7AF2E72D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(5)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0F167-4155-468E-A0DC-352B657FE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538DE-A598-4F40-B644-C61A39D82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24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8FDB4C-1982-4ECC-A547-03312C8D3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034" y="885459"/>
            <a:ext cx="7601932" cy="5076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28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1C56E-D04A-4D3E-9161-FD6DCB3C8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(6)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0EF70-7919-4627-8BBA-6EB5A9BDF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25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A3B323-0A62-49FF-8B1E-14F7CE453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106781"/>
            <a:ext cx="7308043" cy="498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9112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AAC02-0644-4760-8C06-D531715CE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(6)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803CE-E6E1-4C01-88CD-D2F8DAFF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26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8FF8E3-A95E-44F9-825D-F460FB657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232500"/>
            <a:ext cx="7058858" cy="474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180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1131D-FD9D-420A-AB3B-A11C2B2E9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khiển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Trung tâm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8D4821-C980-4144-BB67-B6922F1DF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27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7DD948F-E476-49EE-BF4D-8D1F30B115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50185"/>
            <a:ext cx="5926494" cy="4668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2.3.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C172FA9-A0D5-46B5-9776-28CFA630D6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0E37D9-8B67-4D4E-B1B8-AAA44619B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905000"/>
            <a:ext cx="5632840" cy="391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487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28CB61-7EA6-4619-94D4-CDCA1DACC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28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370649-1553-4B57-B35A-4B80EEF4CF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5714" y="850900"/>
            <a:ext cx="6732572" cy="5175250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7B277A7A-9D23-448D-93C9-F98F065A6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50185"/>
            <a:ext cx="5198731" cy="4668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35744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78F2C-226F-48BF-8054-C3ADE782D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D192B-FEBD-4BC0-B664-A45765AD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29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475788-83C5-4E93-A3A0-A976961C2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279" y="993699"/>
            <a:ext cx="7785442" cy="5032774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9CBC7237-C69E-42AC-9F63-03789EB1EC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49992"/>
            <a:ext cx="5756576" cy="4668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(1)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197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:a16="http://schemas.microsoft.com/office/drawing/2014/main" id="{0A98486B-92CA-A44B-8463-15B7A80AED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VN" dirty="0" err="1"/>
              <a:t>Tại</a:t>
            </a:r>
            <a:r>
              <a:rPr lang="en-US" altLang="en-VN" dirty="0"/>
              <a:t> </a:t>
            </a:r>
            <a:r>
              <a:rPr lang="en-US" altLang="en-VN" dirty="0" err="1"/>
              <a:t>sao</a:t>
            </a:r>
            <a:r>
              <a:rPr lang="en-US" altLang="en-VN" dirty="0"/>
              <a:t> </a:t>
            </a:r>
            <a:r>
              <a:rPr lang="en-US" altLang="en-VN" dirty="0" err="1"/>
              <a:t>kiểm</a:t>
            </a:r>
            <a:r>
              <a:rPr lang="en-US" altLang="en-VN" dirty="0"/>
              <a:t> </a:t>
            </a:r>
            <a:r>
              <a:rPr lang="en-US" altLang="en-VN" dirty="0" err="1"/>
              <a:t>soát</a:t>
            </a:r>
            <a:r>
              <a:rPr lang="en-US" altLang="en-VN" dirty="0"/>
              <a:t> </a:t>
            </a:r>
            <a:r>
              <a:rPr lang="en-US" altLang="en-VN" dirty="0" err="1"/>
              <a:t>phiên</a:t>
            </a:r>
            <a:r>
              <a:rPr lang="en-US" altLang="en-VN" dirty="0"/>
              <a:t> </a:t>
            </a:r>
            <a:r>
              <a:rPr lang="en-US" altLang="en-VN" dirty="0" err="1"/>
              <a:t>bản</a:t>
            </a:r>
            <a:r>
              <a:rPr lang="en-US" altLang="en-VN" dirty="0"/>
              <a:t>? (1/2)</a:t>
            </a:r>
            <a:endParaRPr lang="en-VN" altLang="en-VN" dirty="0"/>
          </a:p>
        </p:txBody>
      </p:sp>
      <p:sp>
        <p:nvSpPr>
          <p:cNvPr id="17410" name="Content Placeholder 2">
            <a:extLst>
              <a:ext uri="{FF2B5EF4-FFF2-40B4-BE49-F238E27FC236}">
                <a16:creationId xmlns:a16="http://schemas.microsoft.com/office/drawing/2014/main" id="{DBBA24D5-6E5F-664B-9A5C-9292D5CCFF8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Cảnh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1: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Chương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đang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"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điều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"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Chương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bị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đoạn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Chương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vẫn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bị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hỏng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-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sao?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marL="5778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ày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bao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giờ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xảy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ra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?</a:t>
            </a:r>
            <a:r>
              <a:rPr kumimoji="0" lang="vi-VN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A336729B-01AD-4644-9FF6-BCB5FB56C8F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ED7F33B-3330-0846-809F-E02C952829BE}" type="slidenum">
              <a:rPr lang="en-US" altLang="en-VN" sz="1400" smtClean="0">
                <a:latin typeface="Tahoma" panose="020B060403050404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VN" sz="1400">
              <a:latin typeface="Tahom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D39B50D-03E4-418D-A531-7DC14D8BCC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4CADD-AE5B-4371-A068-7F678CEA0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(2)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6DD80-5331-47E6-82F3-7B583AFA8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A9DAC2-3AA1-4BDA-8937-2C7342DBE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30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3D44EB-C50B-4F7E-845A-E57341621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911732"/>
            <a:ext cx="84074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6769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BE32-B29C-4732-B914-CE54A5356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(3)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7583F-6A84-4A8A-9B7E-150DE5882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31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14EA8B-9983-45D0-8402-DE81359FA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995742"/>
            <a:ext cx="7886700" cy="488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075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08A08-637B-4C51-8F50-4B454290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(4)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E1867-8378-4672-BB96-B7CA98F82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D48C46-7782-4956-8274-FF6440E9C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32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D19D77-B230-4494-BA2D-F0F5BFF71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65703"/>
            <a:ext cx="7958718" cy="493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850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DD7DF-87AC-45CA-8248-7D6772789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(5)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E52A14-5864-4BBF-B382-130A3DD36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33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C9166F-694C-47DC-A037-A53EDA60B8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051874"/>
            <a:ext cx="7886700" cy="477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411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152E0-D759-451B-B5BF-589C1C1C9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(6)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D1F6DB-D231-4DE9-9ADB-99762BA49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34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613E22-206A-4579-BDE1-D485FBEE8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870159"/>
            <a:ext cx="7886700" cy="513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2682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07EEB-3969-45AD-B816-5E055CE66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(7)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77BECB-ED51-445C-AF95-7CBAB2BFD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35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C39223-A772-4860-9152-91E7850B79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034255"/>
            <a:ext cx="7886700" cy="4808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930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44EA2-083F-4298-8909-66BE5DC2C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(8)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EAC34-A151-4BFD-BBA6-57FA81023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36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0C9A92-9419-4B97-AE23-E6A29E748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17" y="920004"/>
            <a:ext cx="8048416" cy="501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8850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86C55-16FA-43E3-BEF2-9DC23B0C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37</a:t>
            </a:fld>
            <a:endParaRPr lang="en-US" altLang="en-V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BB83FB0-F3BF-4B26-BB0D-190821E8A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latin typeface="Arial" charset="0"/>
                <a:cs typeface="Arial" charset="0"/>
              </a:rPr>
              <a:t>Nội</a:t>
            </a:r>
            <a:r>
              <a:rPr lang="en-US" dirty="0">
                <a:latin typeface="Arial" charset="0"/>
                <a:cs typeface="Arial" charset="0"/>
              </a:rPr>
              <a:t> dung</a:t>
            </a:r>
            <a:endParaRPr lang="en-US" dirty="0">
              <a:latin typeface="Arial" charset="0"/>
              <a:ea typeface="+mj-ea"/>
              <a:cs typeface="Arial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34E88B-29D9-44BF-97C8-2F2D2E6A8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/>
          <a:lstStyle/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Giới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thiệu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Mô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hình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u="sng" dirty="0" err="1">
                <a:latin typeface="Verdana" charset="0"/>
                <a:cs typeface="Arial" charset="0"/>
              </a:rPr>
              <a:t>Từ</a:t>
            </a:r>
            <a:r>
              <a:rPr lang="en-US" u="sng" dirty="0">
                <a:latin typeface="Verdana" charset="0"/>
                <a:cs typeface="Arial" charset="0"/>
              </a:rPr>
              <a:t> </a:t>
            </a:r>
            <a:r>
              <a:rPr lang="en-US" u="sng" dirty="0" err="1">
                <a:latin typeface="Verdana" charset="0"/>
                <a:cs typeface="Arial" charset="0"/>
              </a:rPr>
              <a:t>vựng</a:t>
            </a:r>
            <a:endParaRPr lang="en-US" u="sng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Công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cụ</a:t>
            </a:r>
            <a:endParaRPr lang="en-US" dirty="0">
              <a:latin typeface="Verdan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56202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6FBA5-E757-456B-B3E4-470A84210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D53F9-4CA9-4405-8564-9BF1AF084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(kho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- </a:t>
            </a:r>
            <a:r>
              <a:rPr lang="en-US" b="0" dirty="0"/>
              <a:t>Repository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Máy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chủ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tài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liệu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nhật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ký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phiên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r>
              <a:rPr lang="en-US" b="0" dirty="0"/>
              <a:t>Revision, Version</a:t>
            </a: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trạng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riêng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lẻ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tài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liệu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quả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nhiều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Trả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phòng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sao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lang="en-US" b="0" dirty="0"/>
              <a:t>Check-Out, Clone )</a:t>
            </a:r>
          </a:p>
          <a:p>
            <a:pPr lvl="1"/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Truy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xuất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sao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đang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vào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thư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0632D-7104-4334-B5B0-720CA703F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38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5974798-6CCC-4120-8DA7-1C9FF88EA9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9633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E82F0-1E29-47D6-8A81-326E4BE19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B27FB-CC6A-4B9C-A59C-D66CD5F6D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đối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tài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liệu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nằm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dưới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sự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Đặt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/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Danh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sách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tập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đối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nhiều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sẽ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cam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cùng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lúc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Cam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Đăng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ký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Gửi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làm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vào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Tự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tạo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Xung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xảy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ra!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A5310B-972E-4DC0-89CF-BA1FA06C2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39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4A808C7-DD00-4893-943D-510B8E6560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009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080A1-6D78-4FC5-A8BC-D11E220F6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VN" dirty="0" err="1"/>
              <a:t>Tại</a:t>
            </a:r>
            <a:r>
              <a:rPr lang="en-US" altLang="en-VN" dirty="0"/>
              <a:t> </a:t>
            </a:r>
            <a:r>
              <a:rPr lang="en-US" altLang="en-VN" dirty="0" err="1"/>
              <a:t>sao</a:t>
            </a:r>
            <a:r>
              <a:rPr lang="en-US" altLang="en-VN" dirty="0"/>
              <a:t> </a:t>
            </a:r>
            <a:r>
              <a:rPr lang="en-US" altLang="en-VN" dirty="0" err="1"/>
              <a:t>kiểm</a:t>
            </a:r>
            <a:r>
              <a:rPr lang="en-US" altLang="en-VN" dirty="0"/>
              <a:t> </a:t>
            </a:r>
            <a:r>
              <a:rPr lang="en-US" altLang="en-VN" dirty="0" err="1"/>
              <a:t>soát</a:t>
            </a:r>
            <a:r>
              <a:rPr lang="en-US" altLang="en-VN" dirty="0"/>
              <a:t> </a:t>
            </a:r>
            <a:r>
              <a:rPr lang="en-US" altLang="en-VN" dirty="0" err="1"/>
              <a:t>phiên</a:t>
            </a:r>
            <a:r>
              <a:rPr lang="en-US" altLang="en-VN" dirty="0"/>
              <a:t> </a:t>
            </a:r>
            <a:r>
              <a:rPr lang="en-US" altLang="en-VN" dirty="0" err="1"/>
              <a:t>bản</a:t>
            </a:r>
            <a:r>
              <a:rPr lang="en-US" altLang="en-VN" dirty="0"/>
              <a:t>? (2/2)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F54AF-17F4-4A3E-A4FC-B3AC48178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Chương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ngày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hôm qua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tốt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rất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vào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đêm qua ...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... nhưng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vẫn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chưa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khiến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chúng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cần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nộp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chương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ngay bây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giờ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ày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bao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giờ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xảy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ra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?</a:t>
            </a:r>
            <a:r>
              <a:rPr kumimoji="0" lang="vi-VN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C8FE8C-198A-4F0B-BAE0-C6C9964A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</a:t>
            </a:fld>
            <a:endParaRPr lang="en-US" altLang="en-VN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94C1BCC-CDDD-47D4-B934-DB01188C7B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5231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EC93B-9D55-4676-8F7B-6DA50FC19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F12AF-8CAD-49E8-8B15-9328E2451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Cuộc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xung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Sự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đồng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thời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đối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định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bởi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nhiều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người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dùng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giải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quyết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tự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thủ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Cập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nhật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tìm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nạp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/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kéo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Tải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xuống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vào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thư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làm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+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xung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Hoàn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thanh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toán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hoàn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nguyên /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hoàn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Hủy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Khôi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trạng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chúng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2F011A-3893-413F-B6A3-CEB9D2A3C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40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739A2CF-040B-47D5-B8C7-4458986F4E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7295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8AD1E-D2F6-408D-AC9C-F323FE0A6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A64E6-2BE9-48C3-9D48-8F51B2F10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đối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đồng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thời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tự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hóa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hầu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trường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/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Thẻ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đánh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dấu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bằng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nhóm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định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Ví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dụ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phát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hành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Chi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nhánh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/ Phân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nhánh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Phân chia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quy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riêng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biệ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5B910-D7B8-4299-A00A-82DCA8301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41</a:t>
            </a:fld>
            <a:endParaRPr lang="en-US" altLang="en-VN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888C53F-D166-41C6-9E35-9AD7E0FD3C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7162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D063B-D6EB-489C-AAE5-26D2EEB58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Control: Typical Scenario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BE87B-D290-4977-9EAE-09B5FBFBE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42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E47DAB-4C0A-46BE-A580-650C243C48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73" b="4687"/>
          <a:stretch/>
        </p:blipFill>
        <p:spPr>
          <a:xfrm>
            <a:off x="1111165" y="1117917"/>
            <a:ext cx="6921670" cy="497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7158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86C55-16FA-43E3-BEF2-9DC23B0C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43</a:t>
            </a:fld>
            <a:endParaRPr lang="en-US" altLang="en-V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BB83FB0-F3BF-4B26-BB0D-190821E8A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latin typeface="Arial" charset="0"/>
                <a:cs typeface="Arial" charset="0"/>
              </a:rPr>
              <a:t>Nội</a:t>
            </a:r>
            <a:r>
              <a:rPr lang="en-US" dirty="0">
                <a:latin typeface="Arial" charset="0"/>
                <a:cs typeface="Arial" charset="0"/>
              </a:rPr>
              <a:t> dung</a:t>
            </a:r>
            <a:endParaRPr lang="en-US" dirty="0">
              <a:latin typeface="Arial" charset="0"/>
              <a:ea typeface="+mj-ea"/>
              <a:cs typeface="Arial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34E88B-29D9-44BF-97C8-2F2D2E6A8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/>
          <a:lstStyle/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Giới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thiệu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Mô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hình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Từ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vựng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u="sng" dirty="0" err="1">
                <a:latin typeface="Verdana" charset="0"/>
                <a:cs typeface="Arial" charset="0"/>
              </a:rPr>
              <a:t>Công</a:t>
            </a:r>
            <a:r>
              <a:rPr lang="en-US" u="sng" dirty="0">
                <a:latin typeface="Verdana" charset="0"/>
                <a:cs typeface="Arial" charset="0"/>
              </a:rPr>
              <a:t> </a:t>
            </a:r>
            <a:r>
              <a:rPr lang="en-US" u="sng" dirty="0" err="1">
                <a:latin typeface="Verdana" charset="0"/>
                <a:cs typeface="Arial" charset="0"/>
              </a:rPr>
              <a:t>cụ</a:t>
            </a:r>
            <a:endParaRPr lang="en-US" u="sng" dirty="0">
              <a:latin typeface="Verdan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14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7D709-1C56-4AA4-95F1-1C94EBE64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19416-A133-4680-B9C7-C65753E13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trung tâm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SVN (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Subversion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TFS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an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toàn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(thương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Không kiên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địn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 (</a:t>
            </a:r>
            <a:r>
              <a:rPr lang="en-GB" sz="1400" dirty="0"/>
              <a:t>Mercurial )</a:t>
            </a:r>
          </a:p>
          <a:p>
            <a:pPr lvl="1"/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E72E1-23EA-4B73-A11D-0F08E2B6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44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9B29FB8-F621-4DE7-B3D9-28EB83F223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3811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263D5-A372-498D-B725-57964AF23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157EC-763B-477F-8ACC-276BE6C1F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Hệ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thống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bash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- giao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dòng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lệnh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Miễn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phí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mở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Windows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msysGit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http://msysgit.github.io https://www.atlassian.com/git/tutorials/setting-up-a-repository</a:t>
            </a:r>
            <a:r>
              <a:rPr kumimoji="0" lang="vi-VN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008E6-D7A4-4B7D-854A-CD027F66A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45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99D32E2-B29C-4D28-9453-7E3F2EEEC4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0309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15528-270E-4828-9491-B3DFB2D70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D0699-56DA-4B70-8096-F007131A9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Cài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đặt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msysGit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trên Windows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Tải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xuống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Windows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http://msysgit.github.io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“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theo,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theo,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theo”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thủ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thuật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tùy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chọn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để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chọn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chúng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chọn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theo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mặc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định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“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dụng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Bash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”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“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Checkout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Windows, cam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thúc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Unix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”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Cài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đặt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Linux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sudo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apt-get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install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735E4-99EA-4C89-9AF4-31BFA2421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46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984D88A-734A-42F0-A269-FFBF3AA05D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8138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6C92E-2491-45FC-8920-9407A696C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Git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AB16E-E831-4027-8BD4-E7289946D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Nhân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clone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[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url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xa]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lang="en-US" b="0" dirty="0">
                <a:solidFill>
                  <a:srgbClr val="0000FF"/>
                </a:solidFill>
              </a:rPr>
              <a:t>git clone [remote </a:t>
            </a:r>
            <a:r>
              <a:rPr lang="en-US" b="0" dirty="0" err="1">
                <a:solidFill>
                  <a:srgbClr val="0000FF"/>
                </a:solidFill>
              </a:rPr>
              <a:t>url</a:t>
            </a:r>
            <a:r>
              <a:rPr lang="en-US" b="0" dirty="0">
                <a:solidFill>
                  <a:srgbClr val="0000FF"/>
                </a:solidFill>
              </a:rPr>
              <a:t>])</a:t>
            </a: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Tìm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nạp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​​kho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pull</a:t>
            </a: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Chuẩn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bị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(thêm /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chọn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cam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add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[tên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] ("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add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." thêm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mọi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thứ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lang="en-US" b="0" dirty="0">
                <a:solidFill>
                  <a:srgbClr val="0000FF"/>
                </a:solidFill>
              </a:rPr>
              <a:t>git add [filename] ("git add ."adds everything))</a:t>
            </a: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Cam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commit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–m "[tin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nhắn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ở đây]"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 (</a:t>
            </a:r>
          </a:p>
          <a:p>
            <a:pPr marL="577850" lvl="1" indent="0">
              <a:buNone/>
            </a:pPr>
            <a:r>
              <a:rPr lang="en-US" altLang="en-US" sz="100" dirty="0">
                <a:latin typeface="Arial" panose="020B0604020202020204" pitchFamily="34" charset="0"/>
              </a:rPr>
              <a:t>(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/>
            <a:r>
              <a:rPr lang="en-US" dirty="0"/>
              <a:t>(</a:t>
            </a:r>
            <a:r>
              <a:rPr lang="en-US" b="0" dirty="0">
                <a:solidFill>
                  <a:srgbClr val="0000FF"/>
                </a:solidFill>
              </a:rPr>
              <a:t>git commit –m "[your message here]“)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F602A-F67B-4711-9E3A-B00C17315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47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89F9198-9F6B-425A-BB56-7897367219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37222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743BE-6D16-41A1-9081-EA6C49C25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Git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3A939-3F34-473C-BD85-1F5A93BE5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tra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trạng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thái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(xem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trạng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lang="en-US" b="0" dirty="0">
                <a:solidFill>
                  <a:srgbClr val="0000FF"/>
                </a:solidFill>
              </a:rPr>
              <a:t>git status )</a:t>
            </a:r>
            <a:endParaRPr lang="en-US" altLang="en-US" dirty="0">
              <a:solidFill>
                <a:srgbClr val="202124"/>
              </a:solidFill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Tạo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(trong thư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tại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init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lang="en-US" b="0" dirty="0">
                <a:solidFill>
                  <a:srgbClr val="0000FF"/>
                </a:solidFill>
              </a:rPr>
              <a:t>git </a:t>
            </a:r>
            <a:r>
              <a:rPr lang="en-US" b="0" dirty="0" err="1">
                <a:solidFill>
                  <a:srgbClr val="0000FF"/>
                </a:solidFill>
              </a:rPr>
              <a:t>init</a:t>
            </a:r>
            <a:r>
              <a:rPr lang="en-US" b="0" dirty="0">
                <a:solidFill>
                  <a:srgbClr val="0000FF"/>
                </a:solidFill>
              </a:rPr>
              <a:t>)</a:t>
            </a: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Tạo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khiển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ngắn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URL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xa)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thêm [tên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xa] [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url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xa]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marL="577850" lvl="1" indent="0">
              <a:buNone/>
            </a:pPr>
            <a:r>
              <a:rPr lang="en-US" altLang="en-US" dirty="0">
                <a:solidFill>
                  <a:srgbClr val="202124"/>
                </a:solidFill>
                <a:latin typeface="inherit"/>
              </a:rPr>
              <a:t>(</a:t>
            </a:r>
            <a:r>
              <a:rPr lang="en-US" b="0" dirty="0">
                <a:solidFill>
                  <a:srgbClr val="0000FF"/>
                </a:solidFill>
              </a:rPr>
              <a:t>git remote add [remote name] [remote </a:t>
            </a:r>
            <a:r>
              <a:rPr lang="en-US" b="0" dirty="0" err="1">
                <a:solidFill>
                  <a:srgbClr val="0000FF"/>
                </a:solidFill>
              </a:rPr>
              <a:t>url</a:t>
            </a:r>
            <a:r>
              <a:rPr lang="en-US" b="0" dirty="0">
                <a:solidFill>
                  <a:srgbClr val="0000FF"/>
                </a:solidFill>
              </a:rPr>
              <a:t>])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Đẩy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đến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khiển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gửi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đến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xa)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push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[tên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xa] [tên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địa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phương]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( </a:t>
            </a:r>
            <a:r>
              <a:rPr lang="en-US" sz="2000" b="0" dirty="0">
                <a:solidFill>
                  <a:srgbClr val="0000FF"/>
                </a:solidFill>
              </a:rPr>
              <a:t>git push [remote name] [local name])</a:t>
            </a:r>
          </a:p>
          <a:p>
            <a:pPr marL="577850" lvl="1" indent="0">
              <a:buNone/>
            </a:pP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41F746-AA7B-4C4C-8267-9AA3A36D8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48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586E5B3-335C-41C9-BAB3-285566F40A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9815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85565-ECFB-4EFA-AD50-088269FF7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Git: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94500-B955-4117-A648-6AF23AF57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sz="2800" b="0" dirty="0" err="1">
                <a:solidFill>
                  <a:srgbClr val="0000FF"/>
                </a:solidFill>
              </a:rPr>
              <a:t>mkdir</a:t>
            </a:r>
            <a:r>
              <a:rPr lang="en-US" sz="2800" b="0" dirty="0">
                <a:solidFill>
                  <a:srgbClr val="0000FF"/>
                </a:solidFill>
              </a:rPr>
              <a:t> work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cd work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clone https://github.com/SoftUni/test.git </a:t>
            </a:r>
            <a:r>
              <a:rPr lang="en-US" sz="2800" b="0" dirty="0" err="1">
                <a:solidFill>
                  <a:srgbClr val="0000FF"/>
                </a:solidFill>
              </a:rPr>
              <a:t>dir</a:t>
            </a:r>
            <a:endParaRPr lang="en-US" sz="2800" b="0" dirty="0">
              <a:solidFill>
                <a:srgbClr val="0000FF"/>
              </a:solidFill>
            </a:endParaRP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cd test</a:t>
            </a:r>
          </a:p>
          <a:p>
            <a:pPr marL="0" indent="0">
              <a:buNone/>
            </a:pPr>
            <a:r>
              <a:rPr lang="en-US" sz="2800" b="0" dirty="0" err="1">
                <a:solidFill>
                  <a:srgbClr val="0000FF"/>
                </a:solidFill>
              </a:rPr>
              <a:t>dir</a:t>
            </a:r>
            <a:endParaRPr lang="en-US" sz="2800" b="0" dirty="0">
              <a:solidFill>
                <a:srgbClr val="0000FF"/>
              </a:solidFill>
            </a:endParaRP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status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(edit some file)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status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add .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commit -m "changes"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push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82BB6-50EE-4F29-90EE-F690D2DA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49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633970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3A11F-A978-41E0-91F9-0E24DFA5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soát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đội</a:t>
            </a:r>
            <a:r>
              <a:rPr lang="en-US" dirty="0"/>
              <a:t>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7BF52-2211-4978-B2CE-82C2416D6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huống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phần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chương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-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Đồng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nghiệp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phần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-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chúng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lại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nhau -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ở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phần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chắc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hẳn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phá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vỡ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gì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ở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phần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những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gì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?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85C65-63F2-49E7-9663-25EDEB832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5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1489081-ACE8-4E36-A98D-56857CFD6A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901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16B5-BCC3-40F9-96B6-BE55F3946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Hosting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62410-E2D3-453C-B029-551E63D81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GitHub – </a:t>
            </a:r>
            <a:r>
              <a:rPr lang="en-US" dirty="0">
                <a:hlinkClick r:id="rId2"/>
              </a:rPr>
              <a:t>https://github.com</a:t>
            </a:r>
            <a:endParaRPr lang="en-US" dirty="0"/>
          </a:p>
          <a:p>
            <a:pPr lvl="1"/>
            <a:r>
              <a:rPr lang="en-US" dirty="0"/>
              <a:t>The #1 project hosting site in the world</a:t>
            </a:r>
          </a:p>
          <a:p>
            <a:pPr lvl="1"/>
            <a:r>
              <a:rPr lang="en-US" dirty="0"/>
              <a:t>Free for open-source projects</a:t>
            </a:r>
          </a:p>
          <a:p>
            <a:pPr lvl="1"/>
            <a:r>
              <a:rPr lang="en-US" dirty="0"/>
              <a:t>Paid plans for private projects</a:t>
            </a:r>
          </a:p>
          <a:p>
            <a:r>
              <a:rPr lang="en-US" dirty="0"/>
              <a:t>GitHub provides own Windows client</a:t>
            </a:r>
          </a:p>
          <a:p>
            <a:pPr lvl="1"/>
            <a:r>
              <a:rPr lang="en-US" dirty="0"/>
              <a:t>GitHub for Windows</a:t>
            </a:r>
          </a:p>
          <a:p>
            <a:pPr lvl="1"/>
            <a:r>
              <a:rPr lang="en-US" dirty="0"/>
              <a:t>http://windows.github.com </a:t>
            </a:r>
          </a:p>
          <a:p>
            <a:pPr lvl="1"/>
            <a:r>
              <a:rPr lang="en-US" dirty="0"/>
              <a:t>Dramatically simplifies Git</a:t>
            </a:r>
          </a:p>
          <a:p>
            <a:pPr lvl="1"/>
            <a:r>
              <a:rPr lang="en-US" dirty="0"/>
              <a:t>For beginners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3081D-4CFF-4DC0-BED1-71D8F7051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50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9361278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F1757-CD8B-426C-AEA0-AFB5ED83F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Hosting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8A532-B91C-4146-A6B6-CA57AF0CF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Google Code – </a:t>
            </a:r>
            <a:r>
              <a:rPr lang="en-US" dirty="0">
                <a:hlinkClick r:id="rId2"/>
              </a:rPr>
              <a:t>http://code.google.com/projecthosting/</a:t>
            </a:r>
            <a:endParaRPr lang="en-US" dirty="0"/>
          </a:p>
          <a:p>
            <a:pPr lvl="1"/>
            <a:r>
              <a:rPr lang="en-US" dirty="0"/>
              <a:t>Source control (SVN), file release, wiki, tracker</a:t>
            </a:r>
          </a:p>
          <a:p>
            <a:pPr lvl="1"/>
            <a:r>
              <a:rPr lang="en-US" dirty="0"/>
              <a:t>Very simple, basic functions only, not feature-rich</a:t>
            </a:r>
          </a:p>
          <a:p>
            <a:pPr lvl="1"/>
            <a:r>
              <a:rPr lang="en-US" dirty="0"/>
              <a:t>Free, all projects are public and open source</a:t>
            </a:r>
          </a:p>
          <a:p>
            <a:pPr lvl="1"/>
            <a:r>
              <a:rPr lang="en-US" dirty="0"/>
              <a:t>1-minute signup, without heavy approval process</a:t>
            </a:r>
          </a:p>
          <a:p>
            <a:r>
              <a:rPr lang="en-US" dirty="0" err="1"/>
              <a:t>SourceForge</a:t>
            </a:r>
            <a:r>
              <a:rPr lang="en-US" dirty="0"/>
              <a:t> – </a:t>
            </a:r>
            <a:r>
              <a:rPr lang="en-US" dirty="0">
                <a:hlinkClick r:id="rId3"/>
              </a:rPr>
              <a:t>http://www.sourceforge.net</a:t>
            </a:r>
            <a:endParaRPr lang="en-US" dirty="0"/>
          </a:p>
          <a:p>
            <a:pPr lvl="1"/>
            <a:r>
              <a:rPr lang="en-US" dirty="0"/>
              <a:t>Source control (SVN, Git, ...), web hosting, tracker, wiki, blog, mailing lists, file release, statistics, etc.</a:t>
            </a:r>
          </a:p>
          <a:p>
            <a:pPr lvl="1"/>
            <a:r>
              <a:rPr lang="en-US" dirty="0"/>
              <a:t>Free, all projects are public and open source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E0B20A-A9D0-44C8-BC95-202E89B12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51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473419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CC7AB-14FB-4BE8-AB65-FCC8B0F2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soát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đội</a:t>
            </a:r>
            <a:r>
              <a:rPr lang="en-US" dirty="0"/>
              <a:t> (2/2)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7163D-4658-437F-903F-52D5E6FC7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huống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lớp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Đồng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nghiệp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nhau cho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cùng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lớp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nào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những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này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?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1D8D08-F8D5-4A17-871E-B5447476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6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87140FE-AE80-47D3-899F-2821D5E7CA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580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4AB6F-2221-4C0E-BFBB-E00221513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: diff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920CF-D87C-484B-BA86-DE5F32619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59" y="1011759"/>
            <a:ext cx="7886700" cy="5174881"/>
          </a:xfrm>
        </p:spPr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giúp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những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biệt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giữa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hai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bao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gồm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diff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rcsdiff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jDiff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v.v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.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nhiên,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chúng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sẽ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giúp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ích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gì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khi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cũ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hơn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biệt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hữu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ích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để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tìm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lượng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nhỏ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sự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biệt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34367-7D07-451F-8479-61B016E36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7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2430489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15A50-0C0D-4D71-814C-FAA4D6E1E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charset="0"/>
              </a:rPr>
              <a:t>Tools: </a:t>
            </a:r>
            <a:r>
              <a:rPr lang="en-US" dirty="0" err="1">
                <a:latin typeface="Trebuchet MS" charset="0"/>
              </a:rPr>
              <a:t>jDiff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8F358-E1B3-480A-B165-3CACC56C8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jDiff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plugin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jEdit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Mọi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thứ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đều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mã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hóa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màu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dụng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cuộn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đồng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hóa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Nó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nằm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chỉnh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sửa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-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trực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tiếp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Nhược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Không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lập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nhưng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phải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dụng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jDiff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không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phải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giải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pháp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hoàn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chỉnh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724623-4348-494F-BB09-950E69C24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8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36700AA-B101-4A3C-815F-8436DD795F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6200" y="497312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343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B0BA9-D17A-4508-92AC-BA7A5FBF0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charset="0"/>
              </a:rPr>
              <a:t>Tools: </a:t>
            </a:r>
            <a:r>
              <a:rPr lang="en-US" dirty="0" err="1">
                <a:latin typeface="Trebuchet MS" charset="0"/>
              </a:rPr>
              <a:t>jDiff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86A3C2-17CC-4D49-8507-9E1049693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9</a:t>
            </a:fld>
            <a:endParaRPr lang="en-US" altLang="en-VN"/>
          </a:p>
        </p:txBody>
      </p:sp>
      <p:pic>
        <p:nvPicPr>
          <p:cNvPr id="5" name="Picture 3" descr="C:\Teaching\games\lectures\jdiff.gif">
            <a:extLst>
              <a:ext uri="{FF2B5EF4-FFF2-40B4-BE49-F238E27FC236}">
                <a16:creationId xmlns:a16="http://schemas.microsoft.com/office/drawing/2014/main" id="{1FD1D3A7-0783-4533-8EC9-5BB549BB2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429" y="869500"/>
            <a:ext cx="6939142" cy="5255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9588314"/>
      </p:ext>
    </p:extLst>
  </p:cSld>
  <p:clrMapOvr>
    <a:masterClrMapping/>
  </p:clrMapOvr>
</p:sld>
</file>

<file path=ppt/theme/theme1.xml><?xml version="1.0" encoding="utf-8"?>
<a:theme xmlns:a="http://schemas.openxmlformats.org/drawingml/2006/main" name="Bai 4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7D0E6CBB4AB845B3CDB82C76FBB770" ma:contentTypeVersion="10" ma:contentTypeDescription="Create a new document." ma:contentTypeScope="" ma:versionID="07ab0d9286b11ab98f2129b9c2ce46a8">
  <xsd:schema xmlns:xsd="http://www.w3.org/2001/XMLSchema" xmlns:xs="http://www.w3.org/2001/XMLSchema" xmlns:p="http://schemas.microsoft.com/office/2006/metadata/properties" xmlns:ns2="d8d372c7-f0c3-49eb-a5e7-c67977bebdf5" xmlns:ns3="29b28e94-c31d-44e9-bab4-81ab9d729665" targetNamespace="http://schemas.microsoft.com/office/2006/metadata/properties" ma:root="true" ma:fieldsID="f546102e73ccf7b56fb6871787f49583" ns2:_="" ns3:_="">
    <xsd:import namespace="d8d372c7-f0c3-49eb-a5e7-c67977bebdf5"/>
    <xsd:import namespace="29b28e94-c31d-44e9-bab4-81ab9d7296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d372c7-f0c3-49eb-a5e7-c67977bebd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b28e94-c31d-44e9-bab4-81ab9d729665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4C28B2C-52D5-4D9E-B3BE-B32CC811C904}"/>
</file>

<file path=customXml/itemProps2.xml><?xml version="1.0" encoding="utf-8"?>
<ds:datastoreItem xmlns:ds="http://schemas.openxmlformats.org/officeDocument/2006/customXml" ds:itemID="{1C9C5EEF-C329-4243-AB6F-16F37044F65E}"/>
</file>

<file path=customXml/itemProps3.xml><?xml version="1.0" encoding="utf-8"?>
<ds:datastoreItem xmlns:ds="http://schemas.openxmlformats.org/officeDocument/2006/customXml" ds:itemID="{377F1EE6-30B2-49F5-B5A0-5FDA5DD8FA16}"/>
</file>

<file path=docProps/app.xml><?xml version="1.0" encoding="utf-8"?>
<Properties xmlns="http://schemas.openxmlformats.org/officeDocument/2006/extended-properties" xmlns:vt="http://schemas.openxmlformats.org/officeDocument/2006/docPropsVTypes">
  <Template>Bai 4</Template>
  <TotalTime>5841</TotalTime>
  <Words>1882</Words>
  <Application>Microsoft Office PowerPoint</Application>
  <PresentationFormat>On-screen Show (4:3)</PresentationFormat>
  <Paragraphs>262</Paragraphs>
  <Slides>51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1" baseType="lpstr">
      <vt:lpstr>Arial</vt:lpstr>
      <vt:lpstr>Calibri</vt:lpstr>
      <vt:lpstr>inherit</vt:lpstr>
      <vt:lpstr>Linh AvantGarde</vt:lpstr>
      <vt:lpstr>Segoe UI</vt:lpstr>
      <vt:lpstr>Tahoma</vt:lpstr>
      <vt:lpstr>Trebuchet MS</vt:lpstr>
      <vt:lpstr>Verdana</vt:lpstr>
      <vt:lpstr>Wingdings</vt:lpstr>
      <vt:lpstr>Bai 4</vt:lpstr>
      <vt:lpstr>Phát triển phần mềm ITSS </vt:lpstr>
      <vt:lpstr>Nội dung</vt:lpstr>
      <vt:lpstr>Tại sao kiểm soát phiên bản? (1/2)</vt:lpstr>
      <vt:lpstr>Tại sao kiểm soát phiên bản? (2/2)</vt:lpstr>
      <vt:lpstr>Kiểm soát phiên bản cho các đội (1/2)</vt:lpstr>
      <vt:lpstr>Kiểm soát phiên bản cho các đội (2/2)</vt:lpstr>
      <vt:lpstr>Công cụ: diff</vt:lpstr>
      <vt:lpstr>Tools: jDiff</vt:lpstr>
      <vt:lpstr>Tools: jDiff</vt:lpstr>
      <vt:lpstr>Hệ thống kiểm soát phiên bản</vt:lpstr>
      <vt:lpstr>Nội dung</vt:lpstr>
      <vt:lpstr>2. Mô hình tạo phiên bản</vt:lpstr>
      <vt:lpstr>2.1. Mô hình khóa-sửa đổi-mở khóa  (1)</vt:lpstr>
      <vt:lpstr>2.1. Mô hình khóa-sửa đổi-mở khóa (2)</vt:lpstr>
      <vt:lpstr>2.1. Mô hình khóa-sửa đổi-mở khóa (3)</vt:lpstr>
      <vt:lpstr>2.1. Mô hình khóa-sửa đổi-mở khóa (4)</vt:lpstr>
      <vt:lpstr>2.1. Mô hình khóa-sửa đổi-mở khóa (5)</vt:lpstr>
      <vt:lpstr>2.1 Mô hình khóa-sửa đổi-mở khóa (6)</vt:lpstr>
      <vt:lpstr>2.1 Mô hình khóa-sửa đổi-mở khóa (7)</vt:lpstr>
      <vt:lpstr>2.2. Mô hình Sao chép-Sửa đổi-Hợp nhất (1) </vt:lpstr>
      <vt:lpstr>2.2. Mô hình Sao chép-Sửa đổi-Hợp nhất (2) </vt:lpstr>
      <vt:lpstr>2.2. Mô hình Sao chép-Sửa đổi-Hợp nhất (3) </vt:lpstr>
      <vt:lpstr>2.2. Mô hình Sao chép-Sửa đổi-Hợp nhất (4) </vt:lpstr>
      <vt:lpstr>2.2. Mô hình Sao chép-Sửa đổi-Hợp nhất (5) </vt:lpstr>
      <vt:lpstr>2.2. Mô hình Sao chép-Sửa đổi-Hợp nhất (6) </vt:lpstr>
      <vt:lpstr>2.2. Mô hình Sao chép-Sửa đổi-Hợp nhất (6) </vt:lpstr>
      <vt:lpstr>2.3. Kiểm soát phiên bản phân tán </vt:lpstr>
      <vt:lpstr>Kiểm soát phiên bản phân tán </vt:lpstr>
      <vt:lpstr>Kiểm soát phiên bản phân tán (1) </vt:lpstr>
      <vt:lpstr>Kiểm soát phiên bản phân tán (2) </vt:lpstr>
      <vt:lpstr>Kiểm soát phiên bản phân tán (3) </vt:lpstr>
      <vt:lpstr>Kiểm soát phiên bản phân tán (4) </vt:lpstr>
      <vt:lpstr>Kiểm soát phiên bản phân tán (5) </vt:lpstr>
      <vt:lpstr>Kiểm soát phiên bản phân tán (6) </vt:lpstr>
      <vt:lpstr>Kiểm soát phiên bản phân tán (7) </vt:lpstr>
      <vt:lpstr>Kiểm soát phiên bản phân tán (8) </vt:lpstr>
      <vt:lpstr>Nội dung</vt:lpstr>
      <vt:lpstr>3. Từ vựng</vt:lpstr>
      <vt:lpstr>3. Từ vựng</vt:lpstr>
      <vt:lpstr>Từ vựng</vt:lpstr>
      <vt:lpstr>Từ vựng</vt:lpstr>
      <vt:lpstr>Version Control: Typical Scenario</vt:lpstr>
      <vt:lpstr>Nội dung</vt:lpstr>
      <vt:lpstr>Tools</vt:lpstr>
      <vt:lpstr>Git là gì?</vt:lpstr>
      <vt:lpstr>PowerPoint Presentation</vt:lpstr>
      <vt:lpstr>Basic Git Commands</vt:lpstr>
      <vt:lpstr>Basic Git Commands</vt:lpstr>
      <vt:lpstr>Using Git: Example</vt:lpstr>
      <vt:lpstr>Project Hosting Sites</vt:lpstr>
      <vt:lpstr>Project Hosting Sites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DatTT</dc:creator>
  <cp:lastModifiedBy>Le Thi Hoa</cp:lastModifiedBy>
  <cp:revision>473</cp:revision>
  <cp:lastPrinted>2020-12-14T00:03:47Z</cp:lastPrinted>
  <dcterms:created xsi:type="dcterms:W3CDTF">2010-07-07T04:33:35Z</dcterms:created>
  <dcterms:modified xsi:type="dcterms:W3CDTF">2021-01-13T11:42:35Z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0x0101005A7D0E6CBB4AB845B3CDB82C76FBB770</vt:lpwstr>
  </property>
</Properties>
</file>

<file path=docProps/thumbnail.jpeg>
</file>